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066244-74DC-9D4D-9121-11B7563FF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2B78-09F7-F446-8D65-075499144E3C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757A2A-A5B7-AC4F-8A3C-4098461D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71C48C-8758-3B4B-9E9C-C0B0CD87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F5DE8-100E-AE4F-8BD4-3661063BF34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321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531E98-AC30-E745-8DDA-F376BEDD8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ED9AB-1BE3-E447-9ECF-F9F31CD60F7A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E73317-AA0C-3D46-A8A6-E9B7AFA2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A5991-F4F0-8148-BF3C-9463CC581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C3219-F9F3-FC45-9E31-993BEC095C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9271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A45122-254D-D646-B7F1-1DA2DA26A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02DCF-173C-FA40-87E3-EE1878425E9D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1B5738-9387-9E46-B856-6F6A73926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68207F-C968-C64E-B946-1DB2BD461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F5032-FC57-9245-9FBA-3A3C7630A7F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5306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696BB-AC52-5841-9470-8495ECD3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BBA2-3F1D-9A4A-9248-E084911C32E7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68A531-B6F7-1949-ADD7-868C36EE2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AAC30-420C-1044-BC1C-9EDC12AE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A0B5C-7F64-F94A-97D5-2F3F5C04375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2461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D276DB-8A4F-7B4D-A3FC-B97828BA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074D-F475-C54E-9583-7145E3898C81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5B95A4-3022-F442-B14E-01880AD67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A85A30-5968-D843-803D-750478E6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F0F74-544F-A142-A73E-22174CF30A0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375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39AD437E-22D8-E542-B019-BC58393C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F39B-BF94-D24D-9518-0688DE9D3305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A6BFC81-A7A7-2845-97A4-29177AE0E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44B7487-8660-2041-8060-98833B9FE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5606C-969B-6D41-B28C-A74F8A7EBDC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6813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7A8A029C-33A8-CC4C-9195-223CB085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D18D9-79F8-224A-A8BD-50217A08BD37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D63A6EB-64B7-1548-9D04-3C494986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6CFAE37F-706C-2F46-85DC-687AFAB0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AD7F9-A55F-3B4F-819E-AB715144B16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036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0B309311-CA5C-BF41-85A8-62CDDD74A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3929F-A3EA-5B4A-9996-6826DA8A139B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E51D87B6-188C-3B4F-9287-BA1DC0F7E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A85F2F4-BB21-3449-9E15-54350B8C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173E9-FF9A-2242-AD2D-91EE6BEB775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28400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C8E186A7-1B2A-0142-8E2D-7E13BACB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C78A3-78B2-3846-87D9-9FA65A273ED4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CBE5B752-7C69-7C4B-8F2D-2A488FEE2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554BEB88-1D7D-E741-8963-8AD86432F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5A195-F75A-B543-A58E-5AFF32AFCCD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005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D10D9D51-B19A-8F4F-AD9C-6D8E7FBB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4F22B-812B-E441-8E82-40B6F77E3B2B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B1E86932-E313-9640-B3E0-932B73CA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9EB2A1E-3B50-C643-9D69-79875183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FFC03-6608-F348-B38A-9990260DA60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147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66FE561E-98CA-0C45-9277-5159E24F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93490-5B6B-B545-A7F1-200BF4FCA89D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D9299FE-0798-EE44-8970-B196ECC4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89C95F3-B628-9C40-86F0-59C3A9A3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A79FB-3B3C-E840-9B15-F743172B413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2055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D5EE95CD-FFF3-D64C-A232-516CE3793F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CFC026A9-7692-4E47-8326-7A18C30EB3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F7A48D-EA5F-694E-B764-5DFEB945B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C17CF0-944B-4D4B-981D-290601CBD4C2}" type="datetimeFigureOut">
              <a:rPr lang="fr-FR"/>
              <a:pPr>
                <a:defRPr/>
              </a:pPr>
              <a:t>15/04/2023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37907B-4DD1-0E45-9B97-9452B9CB5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E3DB89-7C84-0844-B4A4-611178B98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A1B4DE7-E949-BA40-9BE9-7028F5DDFEE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62B1C5-4B3D-204B-B3E8-3AB2D4A5B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5488"/>
            <a:ext cx="9950450" cy="1900237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PTR</a:t>
            </a:r>
            <a:br>
              <a:rPr lang="fr-FR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fr-FR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GOUVERNANCE ET DEVELOPPEMENT</a:t>
            </a:r>
          </a:p>
        </p:txBody>
      </p:sp>
      <p:sp>
        <p:nvSpPr>
          <p:cNvPr id="2051" name="Sous-titre 2">
            <a:extLst>
              <a:ext uri="{FF2B5EF4-FFF2-40B4-BE49-F238E27FC236}">
                <a16:creationId xmlns:a16="http://schemas.microsoft.com/office/drawing/2014/main" id="{D25D082D-BC6A-764F-9DEC-9CCC21E38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18088"/>
            <a:ext cx="9144000" cy="984250"/>
          </a:xfrm>
        </p:spPr>
        <p:txBody>
          <a:bodyPr/>
          <a:lstStyle/>
          <a:p>
            <a:r>
              <a:rPr lang="fr-FR" altLang="fr-FR" i="1">
                <a:latin typeface="Tahoma" panose="020B0604030504040204" pitchFamily="34" charset="0"/>
                <a:cs typeface="Tahoma" panose="020B0604030504040204" pitchFamily="34" charset="0"/>
              </a:rPr>
              <a:t>Rapporteur général </a:t>
            </a:r>
          </a:p>
          <a:p>
            <a:r>
              <a:rPr lang="fr-FR" altLang="fr-FR" i="1">
                <a:latin typeface="Tahoma" panose="020B0604030504040204" pitchFamily="34" charset="0"/>
                <a:cs typeface="Tahoma" panose="020B0604030504040204" pitchFamily="34" charset="0"/>
              </a:rPr>
              <a:t>Dr. SORO Débégnoun Marcelline</a:t>
            </a:r>
          </a:p>
        </p:txBody>
      </p:sp>
      <p:sp>
        <p:nvSpPr>
          <p:cNvPr id="2052" name="ZoneTexte 3">
            <a:extLst>
              <a:ext uri="{FF2B5EF4-FFF2-40B4-BE49-F238E27FC236}">
                <a16:creationId xmlns:a16="http://schemas.microsoft.com/office/drawing/2014/main" id="{967C3F5A-7713-434F-9DA2-082BD53D1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" y="592138"/>
            <a:ext cx="69929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fr-FR" altLang="fr-FR" sz="2800" i="1">
                <a:latin typeface="Tahoma" panose="020B0604030504040204" pitchFamily="34" charset="0"/>
                <a:cs typeface="Tahoma" panose="020B0604030504040204" pitchFamily="34" charset="0"/>
              </a:rPr>
              <a:t>JSDC 4, BENIN-Ouidah</a:t>
            </a:r>
          </a:p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968E3-399E-4344-97E1-1140FC501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35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cap="all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Membres de l’ancien Bureau </a:t>
            </a:r>
          </a:p>
        </p:txBody>
      </p:sp>
      <p:sp>
        <p:nvSpPr>
          <p:cNvPr id="3075" name="Espace réservé du contenu 2">
            <a:extLst>
              <a:ext uri="{FF2B5EF4-FFF2-40B4-BE49-F238E27FC236}">
                <a16:creationId xmlns:a16="http://schemas.microsoft.com/office/drawing/2014/main" id="{B88BB8E7-3E90-494F-A7FC-B8303B166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1443038"/>
            <a:ext cx="11320462" cy="47339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BE" altLang="fr-FR" sz="24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Coordonnateur Général : Prof. Lazare POAME (UAO, Côte d’Ivoire)</a:t>
            </a:r>
            <a:endParaRPr lang="fr-FR" altLang="fr-FR" sz="240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BE" altLang="fr-FR" sz="2400">
                <a:latin typeface="Tahoma" panose="020B0604030504040204" pitchFamily="34" charset="0"/>
                <a:cs typeface="Tahoma" panose="020B0604030504040204" pitchFamily="34" charset="0"/>
              </a:rPr>
              <a:t>Coordonnateur Adjoint : Prof. Henri BAH (UAO, Côte D’Ivoire)</a:t>
            </a:r>
            <a:endParaRPr lang="fr-FR" altLang="fr-FR" sz="24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BE" altLang="fr-FR" sz="2400">
                <a:latin typeface="Tahoma" panose="020B0604030504040204" pitchFamily="34" charset="0"/>
                <a:cs typeface="Tahoma" panose="020B0604030504040204" pitchFamily="34" charset="0"/>
              </a:rPr>
              <a:t>Chargé de Communication : Dr. Koffi Yéboué KOISSY (Université Korhogo)</a:t>
            </a:r>
            <a:endParaRPr lang="fr-FR" altLang="fr-FR" sz="24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fr-BE" altLang="fr-FR" sz="2400">
                <a:latin typeface="Tahoma" panose="020B0604030504040204" pitchFamily="34" charset="0"/>
                <a:cs typeface="Tahoma" panose="020B0604030504040204" pitchFamily="34" charset="0"/>
              </a:rPr>
              <a:t>Chargé suivi de la veille : Dr. MANOUGOU Vivien Romain </a:t>
            </a:r>
            <a:r>
              <a:rPr lang="fr-FR" altLang="fr-FR" sz="2400">
                <a:latin typeface="Tahoma" panose="020B0604030504040204" pitchFamily="34" charset="0"/>
                <a:cs typeface="Tahoma" panose="020B0604030504040204" pitchFamily="34" charset="0"/>
              </a:rPr>
              <a:t>(Université Marien Ngouabi, Congo)</a:t>
            </a:r>
          </a:p>
          <a:p>
            <a:pPr>
              <a:lnSpc>
                <a:spcPct val="150000"/>
              </a:lnSpc>
            </a:pPr>
            <a:r>
              <a:rPr lang="fr-BE" altLang="fr-FR" sz="2400">
                <a:latin typeface="Tahoma" panose="020B0604030504040204" pitchFamily="34" charset="0"/>
                <a:cs typeface="Tahoma" panose="020B0604030504040204" pitchFamily="34" charset="0"/>
              </a:rPr>
              <a:t>Chargée des Finances : Dr. SORO Débégnoun Marcelline (UAO, Côte d’Ivoire)</a:t>
            </a:r>
            <a:endParaRPr lang="fr-FR" altLang="fr-FR" sz="24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95CD1-B2A6-0742-B42E-ADC254A9F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8"/>
            <a:ext cx="10515600" cy="549275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Membres du Nouveau bureau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181922-ACF2-E449-BE75-1AED4F242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1171575"/>
            <a:ext cx="11320462" cy="55118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Coordonnateur Général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Prof. Henri BAH (Université Alassane Ouattara, Côte d’Ivoire)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Coordonnateur Général Adj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Pamphile BIYOGHE (Ecole Normale Supérieure GABON)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Secrétaire générale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SORO Débégnoun Marcelline (Université Alassane Ouattara, Côte d’Ivoire)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Secrétaire générale adjoint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</a:t>
            </a:r>
            <a:r>
              <a:rPr lang="fr-FR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Taki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Valérie-Aimée  (Université Alassane Ouattara, Côte d’Ivoire)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Chargé de Communication 1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KOFFI </a:t>
            </a:r>
            <a:r>
              <a:rPr lang="fr-F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Yéboué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Stéphane (Université </a:t>
            </a:r>
            <a:r>
              <a:rPr lang="fr-F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Péléforo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Gbon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Chargé de Communication 2 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Dr. DJAH Armand Josué (Université Alassane Ouattara, Côte d’Ivoire)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Chargé de la Veille informationnelle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MANANGOU Vivien Romain (Université Marien </a:t>
            </a:r>
            <a:r>
              <a:rPr lang="fr-FR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Ngouabi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Congo)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 Gouvernance Politique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Prof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BOUNDJA Claver (Université Marien Ngouabi, Congo)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 Gouvernance  Universitaire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VODONNON TOTIN Marius (Université d’Abomey-Calavi)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 Gouvernance Territoriale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Dr. KAMAGATE </a:t>
            </a:r>
            <a:r>
              <a:rPr lang="fr-FR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Sanaliou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(Université Félix </a:t>
            </a:r>
            <a:r>
              <a:rPr lang="fr-FR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Houphouêt-Boigny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Manager Gouvernance Economique</a:t>
            </a:r>
            <a:r>
              <a:rPr lang="fr-FR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fr-F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Dr. Vivien MANANGOU (Université Marien Ngouabi, Congo)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fr-FR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DC78B4-ECA7-D64D-979C-180F39FC0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 des communications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A4C9EC-95A9-D848-BBF1-9EEECEAB4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1597025"/>
            <a:ext cx="11320462" cy="45799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NOMBRE DE COMMUNICATION: 22/28 </a:t>
            </a:r>
            <a:r>
              <a:rPr lang="fr-FR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(Communications orales)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PAYS D’ORIGINE: CONGO, GABON, TOGO, BENIN, CÔTE D’IVOIRE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QUALITE DES PARTICIPANTS: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ENSEIGNANT- CHERCHEUR: 29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CHERCHEURS : 00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DOCTORANT : 03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E4EDC6-19AD-5641-A3BE-AD1A234AB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 D’ACTION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E35E68-3DE9-5C42-802D-6DE78C657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1597025"/>
            <a:ext cx="11320462" cy="4579938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Organiser un colloque au GABON ( dernier trimestre 2020)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Montage d’un projet fédérateur sur la gouvernance territoriale (2è trimestre 2020)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Montage d’un MASTER G&amp;D logé à l’UAO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Installer de nouveaux points focaux dans les pays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Rédiger des textes régissant le fonctionnement de notre PTR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Affiner la stratégie d’élargissement des membres du PTR et actualiser la liste</a:t>
            </a:r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Créer un site internet, une page Facebook, un compte twitter pour la visibilité du PTR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5BD97B-F3F0-0B48-AE03-680B3554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350"/>
            <a:ext cx="10515600" cy="549275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Défis et Recommandations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E6C171-0285-8847-9196-8DB334033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979488"/>
            <a:ext cx="11320462" cy="5408612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Quelques acquis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: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l’expertise des membres, la posture internationale de la Chaire Unesco de Bioéthique (UAO) et un champ disciplinaire varié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réseau peu dynamique faute de projets de recherche transnationaux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Une faible communication entre les membres après les JSDC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Inexistence de fonds du PTR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4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Recommandations</a:t>
            </a:r>
          </a:p>
          <a:p>
            <a:pPr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Faire reconnaître le statut des points focaux des PTR et des responsables de pôle par le CAMES par la délivrance de lettre dûment signée par le CAMES</a:t>
            </a:r>
          </a:p>
          <a:p>
            <a:pPr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SG du CAMES doit demander aux institutions de prendre en charge les points focaux des PTR lors des JSDC</a:t>
            </a:r>
          </a:p>
          <a:p>
            <a:pPr fontAlgn="auto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Inciter les membres à participer financièrement aux activités du PTR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DBD0B8-FE95-6840-BE4A-07D8AC8BB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7813"/>
            <a:ext cx="10515600" cy="930275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4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MERCI POUR VOTRE AIMABLE ATTENTION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nthèse JSDC4-OUIDAH [Mode de compatibilité]" id="{CA2E3888-C37E-4238-A119-229C04E91638}" vid="{3C2DE3F5-874F-4B87-A239-E490321684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3</TotalTime>
  <Words>504</Words>
  <Application>Microsoft Macintosh PowerPoint</Application>
  <PresentationFormat>Grand écran</PresentationFormat>
  <Paragraphs>54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Arial</vt:lpstr>
      <vt:lpstr>Calibri Light</vt:lpstr>
      <vt:lpstr>Tahoma</vt:lpstr>
      <vt:lpstr>Trebuchet MS</vt:lpstr>
      <vt:lpstr>Thème Office</vt:lpstr>
      <vt:lpstr>PTR  GOUVERNANCE ET DEVELOPPEMENT</vt:lpstr>
      <vt:lpstr>Membres de l’ancien Bureau </vt:lpstr>
      <vt:lpstr>Membres du Nouveau bureau</vt:lpstr>
      <vt:lpstr>Points des communications</vt:lpstr>
      <vt:lpstr>PLAN D’ACTION</vt:lpstr>
      <vt:lpstr>Défis et Recommandations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PTR  GOUVERNANCE ET DEVELOPPEMENT</dc:title>
  <dc:creator>Microsoft Office User</dc:creator>
  <cp:lastModifiedBy>Microsoft Office User</cp:lastModifiedBy>
  <cp:revision>1</cp:revision>
  <dcterms:created xsi:type="dcterms:W3CDTF">2023-04-15T07:42:51Z</dcterms:created>
  <dcterms:modified xsi:type="dcterms:W3CDTF">2023-04-15T07:45:54Z</dcterms:modified>
</cp:coreProperties>
</file>